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8661F-3C35-4F12-8800-5D993CBDE836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00D26-6864-4DA9-9F29-B28505A3B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00D26-6864-4DA9-9F29-B28505A3B64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User\Downloads\&#1040;&#1087;&#1088;&#1077;&#1083;&#1100;%20&#1055;&#1086;&#1076;&#1089;&#1085;&#1077;&#1078;&#1085;&#1080;&#1082;%20&#8212;%20&#1055;.%20&#1048;.%20&#1063;&#1072;&#1081;&#1082;&#1086;&#1074;&#1089;&#1082;&#1080;&#1081;%20-%20&#1092;&#1086;&#1088;&#1090;&#1077;&#1087;&#1100;&#1103;&#1085;&#1085;&#1099;&#1081;%20&#1094;&#1080;&#1082;&#1083;%20&#1042;&#1088;&#1077;&#1084;&#1077;&#1085;&#1072;%20&#1075;&#1086;&#1076;&#1072;%20(www.mixmuz.ru).mp3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User\Downloads\&#1055;.&#1048;.%20&#1063;&#1072;&#1081;&#1082;&#1086;&#1074;&#1089;&#1082;&#1080;&#1081;%20&#8212;%20&#1042;&#1088;&#1077;&#1084;&#1077;&#1085;&#1072;%20&#1075;&#1086;&#1076;&#1072;.%20&#1042;&#1077;&#1089;&#1085;&#1072;.%20&#1052;&#1072;&#1081;.%20&#1041;&#1077;&#1083;&#1099;&#1077;%20&#1085;&#1086;&#1095;&#1080;%20(www.mixmuz.ru).mp3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User\Downloads\&#1063;&#1072;&#1081;&#1082;&#1086;&#1074;&#1089;&#1082;&#1080;&#1081;%20&#8212;%20&#1042;&#1088;&#1077;&#1084;&#1077;&#1085;&#1072;%20&#1075;&#1086;&#1076;&#1072;.%20&#1052;&#1072;&#1088;&#1090;.%20&#1055;&#1077;&#1089;&#1085;&#1103;%20&#1078;&#1072;&#1074;&#1086;&#1088;&#1086;&#1085;&#1082;&#1072;%20(www.mixmuz.ru).mp3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 по музыке на тему </a:t>
            </a:r>
            <a:br>
              <a:rPr lang="ru-RU" dirty="0" smtClean="0"/>
            </a:br>
            <a:r>
              <a:rPr lang="ru-RU" dirty="0" smtClean="0"/>
              <a:t> « </a:t>
            </a:r>
            <a:r>
              <a:rPr lang="ru-RU" b="1" i="1" dirty="0" smtClean="0"/>
              <a:t>Времена года</a:t>
            </a:r>
            <a:r>
              <a:rPr lang="ru-RU" dirty="0" smtClean="0"/>
              <a:t>»</a:t>
            </a:r>
            <a:r>
              <a:rPr lang="ru-RU" b="1" i="1" dirty="0" smtClean="0"/>
              <a:t>                 Петра Ильича Чайковского.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819400"/>
            <a:ext cx="8265238" cy="368143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Подготовила ученица </a:t>
            </a:r>
            <a:r>
              <a:rPr lang="ru-RU" sz="4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6 </a:t>
            </a:r>
            <a:r>
              <a:rPr lang="ru-RU" sz="4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класса </a:t>
            </a:r>
            <a:r>
              <a:rPr lang="ru-RU" sz="4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ru-RU" sz="4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4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Романова Ольга.</a:t>
            </a:r>
          </a:p>
          <a:p>
            <a:pPr algn="ctr"/>
            <a:endParaRPr lang="ru-RU" sz="4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Апрель. Подснежник.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Подснежник проснулся </a:t>
            </a:r>
          </a:p>
          <a:p>
            <a:pPr>
              <a:buNone/>
            </a:pPr>
            <a:r>
              <a:rPr lang="ru-RU" sz="1800" dirty="0" smtClean="0"/>
              <a:t>И потянулся. Солнышку улыбнулся К земле Матушке прикоснулся. Солнышку поклонился</a:t>
            </a:r>
          </a:p>
          <a:p>
            <a:pPr>
              <a:buNone/>
            </a:pPr>
            <a:r>
              <a:rPr lang="ru-RU" sz="1800" dirty="0" smtClean="0"/>
              <a:t> Счастью своему удивился.</a:t>
            </a:r>
          </a:p>
          <a:p>
            <a:pPr>
              <a:buNone/>
            </a:pPr>
            <a:r>
              <a:rPr lang="ru-RU" sz="1800" dirty="0" smtClean="0"/>
              <a:t> Капли росинки его умывали,</a:t>
            </a:r>
          </a:p>
          <a:p>
            <a:pPr>
              <a:buNone/>
            </a:pPr>
            <a:r>
              <a:rPr lang="ru-RU" sz="1800" dirty="0" smtClean="0"/>
              <a:t> Звери и птицы сразу узнали. «Подснежник проснулся- Весну обещает» </a:t>
            </a:r>
            <a:r>
              <a:rPr lang="ru-RU" sz="1800" dirty="0" err="1" smtClean="0"/>
              <a:t>Подснежник,подснежник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В В лесу расцветает.</a:t>
            </a:r>
          </a:p>
          <a:p>
            <a:pPr>
              <a:buNone/>
            </a:pPr>
            <a:r>
              <a:rPr lang="ru-RU" sz="1800" dirty="0" smtClean="0"/>
              <a:t>                    (Е. </a:t>
            </a:r>
            <a:r>
              <a:rPr lang="ru-RU" sz="1800" dirty="0" err="1" smtClean="0"/>
              <a:t>Терпугова</a:t>
            </a:r>
            <a:r>
              <a:rPr lang="ru-RU" sz="1800" dirty="0" smtClean="0"/>
              <a:t>) </a:t>
            </a:r>
            <a:endParaRPr lang="ru-RU" sz="1800" dirty="0"/>
          </a:p>
        </p:txBody>
      </p:sp>
      <p:pic>
        <p:nvPicPr>
          <p:cNvPr id="5" name="Содержимое 4" descr="https://i.pinimg.com/736x/ab/f7/9f/abf79fce557cd1f7286609b8312ae6f3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9923601">
            <a:off x="489265" y="2254383"/>
            <a:ext cx="3984142" cy="322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Апрель Подснежник — П. И. Чайковский - фортепьянный цикл Времена года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14348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9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Май. Белые ночи.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Белой ночью месяц красный</a:t>
            </a:r>
            <a:br>
              <a:rPr lang="ru-RU" dirty="0" smtClean="0"/>
            </a:br>
            <a:r>
              <a:rPr lang="ru-RU" dirty="0" smtClean="0"/>
              <a:t>Выплывает в синеве.</a:t>
            </a:r>
            <a:br>
              <a:rPr lang="ru-RU" dirty="0" smtClean="0"/>
            </a:br>
            <a:r>
              <a:rPr lang="ru-RU" dirty="0" smtClean="0"/>
              <a:t>Бродит призрачно-прекрасный,</a:t>
            </a:r>
            <a:br>
              <a:rPr lang="ru-RU" dirty="0" smtClean="0"/>
            </a:br>
            <a:r>
              <a:rPr lang="ru-RU" dirty="0" smtClean="0"/>
              <a:t>Отражается в Неве.</a:t>
            </a:r>
            <a:br>
              <a:rPr lang="ru-RU" dirty="0" smtClean="0"/>
            </a:br>
            <a:r>
              <a:rPr lang="ru-RU" dirty="0" smtClean="0"/>
              <a:t>Мне провидится и снится</a:t>
            </a:r>
            <a:br>
              <a:rPr lang="ru-RU" dirty="0" smtClean="0"/>
            </a:br>
            <a:r>
              <a:rPr lang="ru-RU" dirty="0" smtClean="0"/>
              <a:t>Исполненье тайных дум.</a:t>
            </a:r>
            <a:br>
              <a:rPr lang="ru-RU" dirty="0" smtClean="0"/>
            </a:br>
            <a:r>
              <a:rPr lang="ru-RU" dirty="0" smtClean="0"/>
              <a:t>В вас ли доброе таится,</a:t>
            </a:r>
            <a:br>
              <a:rPr lang="ru-RU" dirty="0" smtClean="0"/>
            </a:br>
            <a:r>
              <a:rPr lang="ru-RU" dirty="0" smtClean="0"/>
              <a:t>Красный месяц, тихий шум?.. (А.Блок)</a:t>
            </a:r>
            <a:endParaRPr lang="ru-RU" dirty="0"/>
          </a:p>
        </p:txBody>
      </p:sp>
      <p:pic>
        <p:nvPicPr>
          <p:cNvPr id="5" name="Содержимое 4" descr="http://music-fantasy.ru/files/gallery/eskov-belaya-noch-krukov-kanal-2010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43117"/>
            <a:ext cx="4543428" cy="305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.И. Чайковский — Времена года. Весна. Май. Белые ночи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14348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Вывод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Чайковский очень сильно любил детей, понимал их, вникал в детский мир танцев, песен, рассказов. Он хотел обогатить детский репертуар разнообразными по содержанию пьесами и другими музыкальными произведениями.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00306"/>
            <a:ext cx="8229600" cy="1071570"/>
          </a:xfrm>
        </p:spPr>
        <p:txBody>
          <a:bodyPr/>
          <a:lstStyle/>
          <a:p>
            <a:pPr algn="ctr"/>
            <a:r>
              <a:rPr lang="ru-RU" b="1" i="1" dirty="0" smtClean="0"/>
              <a:t>Спасибо за внимание!</a:t>
            </a:r>
            <a:endParaRPr lang="ru-RU" b="1" i="1" dirty="0"/>
          </a:p>
        </p:txBody>
      </p:sp>
    </p:spTree>
  </p:cSld>
  <p:clrMapOvr>
    <a:masterClrMapping/>
  </p:clrMapOvr>
  <p:transition>
    <p:dissolve/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i="1" dirty="0" smtClean="0">
                <a:solidFill>
                  <a:schemeClr val="tx1">
                    <a:lumMod val="85000"/>
                  </a:schemeClr>
                </a:solidFill>
                <a:effectLst/>
              </a:rPr>
              <a:t>Цель проекта: </a:t>
            </a:r>
            <a:r>
              <a:rPr lang="ru-RU" sz="3600" b="0" dirty="0" smtClean="0">
                <a:solidFill>
                  <a:schemeClr val="tx1">
                    <a:lumMod val="85000"/>
                  </a:schemeClr>
                </a:solidFill>
                <a:effectLst/>
              </a:rPr>
              <a:t>повышение знаний о творчестве П.И.Чайковского. </a:t>
            </a:r>
            <a:br>
              <a:rPr lang="ru-RU" sz="3600" b="0" dirty="0" smtClean="0">
                <a:solidFill>
                  <a:schemeClr val="tx1">
                    <a:lumMod val="85000"/>
                  </a:schemeClr>
                </a:solidFill>
                <a:effectLst/>
              </a:rPr>
            </a:br>
            <a:r>
              <a:rPr lang="ru-RU" sz="3600" i="1" dirty="0" smtClean="0">
                <a:solidFill>
                  <a:schemeClr val="tx1">
                    <a:lumMod val="85000"/>
                  </a:schemeClr>
                </a:solidFill>
                <a:effectLst/>
              </a:rPr>
              <a:t>Актуальность проекта:</a:t>
            </a:r>
            <a:r>
              <a:rPr lang="ru-RU" sz="3600" b="0" dirty="0" smtClean="0">
                <a:solidFill>
                  <a:schemeClr val="tx1">
                    <a:lumMod val="85000"/>
                  </a:schemeClr>
                </a:solidFill>
                <a:effectLst/>
              </a:rPr>
              <a:t> </a:t>
            </a:r>
            <a:br>
              <a:rPr lang="ru-RU" sz="3600" b="0" dirty="0" smtClean="0">
                <a:solidFill>
                  <a:schemeClr val="tx1">
                    <a:lumMod val="85000"/>
                  </a:schemeClr>
                </a:solidFill>
                <a:effectLst/>
              </a:rPr>
            </a:br>
            <a:r>
              <a:rPr lang="ru-RU" sz="3600" b="0" dirty="0" smtClean="0">
                <a:solidFill>
                  <a:schemeClr val="tx1">
                    <a:lumMod val="85000"/>
                  </a:schemeClr>
                </a:solidFill>
                <a:effectLst/>
              </a:rPr>
              <a:t>посвящается 16 международному конкурсу П.И.Чаковского.  </a:t>
            </a:r>
            <a:endParaRPr lang="ru-RU" sz="3600" i="1" dirty="0">
              <a:solidFill>
                <a:schemeClr val="tx1">
                  <a:lumMod val="85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2"/>
            <a:ext cx="7772400" cy="3355997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 smtClean="0">
                <a:solidFill>
                  <a:schemeClr val="tx1">
                    <a:lumMod val="75000"/>
                  </a:schemeClr>
                </a:solidFill>
              </a:rPr>
              <a:t>Проблема: </a:t>
            </a:r>
            <a:r>
              <a:rPr lang="ru-RU" sz="3200" dirty="0" smtClean="0">
                <a:solidFill>
                  <a:schemeClr val="tx1">
                    <a:lumMod val="75000"/>
                  </a:schemeClr>
                </a:solidFill>
              </a:rPr>
              <a:t>Значение классической музыки в частности творчества П.И.Чаковского Времена года. </a:t>
            </a:r>
          </a:p>
          <a:p>
            <a:pPr algn="l"/>
            <a:r>
              <a:rPr lang="ru-RU" sz="32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ru-RU" sz="3200" b="1" i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801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Задачи проекта.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86657"/>
          </a:xfrm>
        </p:spPr>
        <p:txBody>
          <a:bodyPr/>
          <a:lstStyle/>
          <a:p>
            <a:r>
              <a:rPr lang="ru-RU" dirty="0" smtClean="0"/>
              <a:t>Обогатить знания о творчестве П.И.Чайковского.</a:t>
            </a:r>
          </a:p>
          <a:p>
            <a:r>
              <a:rPr lang="ru-RU" dirty="0" smtClean="0"/>
              <a:t>Воспитать чувство гордости за знаменитого соотечественника. </a:t>
            </a:r>
          </a:p>
          <a:p>
            <a:r>
              <a:rPr lang="ru-RU" dirty="0" smtClean="0"/>
              <a:t>Научиться слушать классическую музыку.</a:t>
            </a:r>
          </a:p>
          <a:p>
            <a:r>
              <a:rPr lang="ru-RU" dirty="0" smtClean="0"/>
              <a:t>Научиться отбирать информацию.</a:t>
            </a:r>
          </a:p>
          <a:p>
            <a:r>
              <a:rPr lang="ru-RU" dirty="0" smtClean="0"/>
              <a:t>Научиться работать с </a:t>
            </a:r>
            <a:r>
              <a:rPr lang="ru-RU" dirty="0" smtClean="0"/>
              <a:t>презентацией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План.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Подготовка: подбор статей и наглядного музыкального </a:t>
            </a:r>
            <a:r>
              <a:rPr lang="ru-RU" dirty="0" smtClean="0"/>
              <a:t>материала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Основной: изучение информации, рассматривание и подбор иллюстраций, подбор стихов поэтов 19 века. </a:t>
            </a:r>
          </a:p>
          <a:p>
            <a:r>
              <a:rPr lang="ru-RU" dirty="0" smtClean="0"/>
              <a:t>Слушанье музыки.</a:t>
            </a:r>
          </a:p>
          <a:p>
            <a:r>
              <a:rPr lang="ru-RU" dirty="0" smtClean="0"/>
              <a:t>Вывод.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П.И.Чайковский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500174"/>
            <a:ext cx="4714908" cy="5214974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Композитор- профессионал, педагог, </a:t>
            </a:r>
            <a:r>
              <a:rPr lang="ru-RU" sz="2000" dirty="0" err="1" smtClean="0"/>
              <a:t>дережёр</a:t>
            </a:r>
            <a:r>
              <a:rPr lang="ru-RU" sz="2000" dirty="0" smtClean="0"/>
              <a:t> и музыкальный критик.</a:t>
            </a:r>
          </a:p>
          <a:p>
            <a:pPr>
              <a:buNone/>
            </a:pPr>
            <a:r>
              <a:rPr lang="ru-RU" sz="2000" dirty="0" smtClean="0"/>
              <a:t>Родился 25 апреля 1840 года в поселке Воткинск Вятской губернии.  Его творчество представляет собой чрезвычайно ценный вклад в мировую музыкальную культуру и, наряду с творчеством его современников — композиторов «</a:t>
            </a: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</a:rPr>
              <a:t>Могучей кучки</a:t>
            </a:r>
            <a:r>
              <a:rPr lang="ru-RU" sz="2000" dirty="0" smtClean="0"/>
              <a:t>», знаменует собой новый этап в развитии русской музыки. Чайковский является одним из величайших композиторов мира. Одним из известнейших его произведений является цикл Времена года.</a:t>
            </a:r>
            <a:endParaRPr lang="ru-RU" sz="2000" dirty="0"/>
          </a:p>
        </p:txBody>
      </p:sp>
      <p:pic>
        <p:nvPicPr>
          <p:cNvPr id="5" name="Содержимое 4" descr="https://i.mycdn.me/image?id=839160960574&amp;t=3&amp;plc=WEB&amp;tkn=*DUFtM9Ma4bEwxh6M0Af_eRBlIWA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423" y="1646238"/>
            <a:ext cx="3714154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48"/>
          </a:xfrm>
        </p:spPr>
        <p:txBody>
          <a:bodyPr/>
          <a:lstStyle/>
          <a:p>
            <a:pPr algn="ctr"/>
            <a:r>
              <a:rPr lang="ru-RU" b="1" i="1" dirty="0" smtClean="0"/>
              <a:t>Времена года.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428736"/>
            <a:ext cx="4257676" cy="474346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dirty="0" smtClean="0"/>
              <a:t>Времена года -известный фортепианный цикл    П. И. Чайковского, состоящий из 12 характеристических картин. Каждая картина посвящена отдельному месяцу. Идея цикла и заглавия пьес принадлежала Н. М. Бернарду, издателю журнала «</a:t>
            </a:r>
            <a:r>
              <a:rPr lang="ru-RU" sz="2000" dirty="0" err="1" smtClean="0"/>
              <a:t>Нувеллист</a:t>
            </a:r>
            <a:r>
              <a:rPr lang="ru-RU" sz="2000" dirty="0" smtClean="0"/>
              <a:t>», с которым Петр Ильич сотрудничал с 1873 года. Все заглавия пьес были придуманы Бернардом, но к двум из них Чайковский внес свои дополнения: «Святки» получила подзаголовок Вальс, а «Жатва» — Скерцо. </a:t>
            </a:r>
          </a:p>
        </p:txBody>
      </p:sp>
      <p:pic>
        <p:nvPicPr>
          <p:cNvPr id="5" name="Содержимое 4" descr="http://trikky.ru/wp-content/blogs.dir/1/files/2018/05/vremena-goda-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549" y="1428736"/>
            <a:ext cx="3807901" cy="4743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Состав цикла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81521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dirty="0" smtClean="0"/>
              <a:t>-Январь. У камелька.</a:t>
            </a:r>
          </a:p>
          <a:p>
            <a:pPr algn="ctr">
              <a:buNone/>
            </a:pPr>
            <a:r>
              <a:rPr lang="ru-RU" sz="2800" b="1" dirty="0" smtClean="0"/>
              <a:t>-Февраль. Масленица.</a:t>
            </a:r>
          </a:p>
          <a:p>
            <a:pPr algn="ctr">
              <a:buNone/>
            </a:pPr>
            <a:r>
              <a:rPr lang="ru-RU" sz="2800" b="1" dirty="0" smtClean="0"/>
              <a:t>-Март. Песнь жаворонка.</a:t>
            </a:r>
          </a:p>
          <a:p>
            <a:pPr algn="ctr">
              <a:buNone/>
            </a:pPr>
            <a:r>
              <a:rPr lang="ru-RU" sz="2800" b="1" dirty="0" smtClean="0"/>
              <a:t>-Апрель. Подснежник.</a:t>
            </a:r>
          </a:p>
          <a:p>
            <a:pPr algn="ctr">
              <a:buNone/>
            </a:pPr>
            <a:r>
              <a:rPr lang="ru-RU" sz="2800" b="1" dirty="0" smtClean="0"/>
              <a:t>-Май. Белые ночи.</a:t>
            </a:r>
          </a:p>
          <a:p>
            <a:pPr algn="ctr">
              <a:buNone/>
            </a:pPr>
            <a:r>
              <a:rPr lang="ru-RU" sz="2800" b="1" dirty="0" smtClean="0"/>
              <a:t>-Июнь. Баркарола.</a:t>
            </a:r>
          </a:p>
          <a:p>
            <a:pPr algn="ctr">
              <a:buNone/>
            </a:pPr>
            <a:r>
              <a:rPr lang="ru-RU" sz="2800" b="1" dirty="0" smtClean="0"/>
              <a:t>-Июль. Песня косаря.</a:t>
            </a:r>
          </a:p>
          <a:p>
            <a:pPr algn="ctr">
              <a:buNone/>
            </a:pPr>
            <a:r>
              <a:rPr lang="ru-RU" sz="2800" b="1" dirty="0" smtClean="0"/>
              <a:t>-Август. Жатва.</a:t>
            </a:r>
          </a:p>
          <a:p>
            <a:pPr algn="ctr">
              <a:buNone/>
            </a:pPr>
            <a:r>
              <a:rPr lang="ru-RU" sz="2800" b="1" dirty="0" smtClean="0"/>
              <a:t>-Сентябрь. Охота.</a:t>
            </a:r>
          </a:p>
          <a:p>
            <a:pPr algn="ctr">
              <a:buNone/>
            </a:pPr>
            <a:r>
              <a:rPr lang="ru-RU" sz="2800" b="1" dirty="0" smtClean="0"/>
              <a:t>-Октябрь. Осенняя песнь.</a:t>
            </a:r>
          </a:p>
          <a:p>
            <a:pPr algn="ctr">
              <a:buNone/>
            </a:pPr>
            <a:r>
              <a:rPr lang="ru-RU" sz="2800" b="1" dirty="0" smtClean="0"/>
              <a:t>-Ноябрь. На тройке.</a:t>
            </a:r>
          </a:p>
          <a:p>
            <a:pPr algn="ctr">
              <a:buNone/>
            </a:pPr>
            <a:r>
              <a:rPr lang="ru-RU" sz="2800" b="1" dirty="0" smtClean="0"/>
              <a:t>-Декабрь. Святки.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Весна</a:t>
            </a:r>
            <a:endParaRPr lang="ru-RU" b="1" dirty="0"/>
          </a:p>
        </p:txBody>
      </p:sp>
      <p:pic>
        <p:nvPicPr>
          <p:cNvPr id="6" name="Содержимое 5" descr="https://www.nastol.com.ua/pic/201311/1600x1200/nastol.com.ua-6791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904756">
            <a:off x="4689542" y="1911014"/>
            <a:ext cx="3953201" cy="2991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s://wallbox.ru/wallpapers/main/201245/cvety-ade29e6f45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29142">
            <a:off x="402114" y="2456885"/>
            <a:ext cx="4000528" cy="2547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://www.jr1.ru/i/orig/37141-3008x20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214818"/>
            <a:ext cx="3143272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Март. Песнь жаворонка.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ru-RU" dirty="0" smtClean="0"/>
              <a:t>На солнце темный лес зардел,</a:t>
            </a:r>
          </a:p>
          <a:p>
            <a:pPr fontAlgn="base">
              <a:buNone/>
            </a:pPr>
            <a:r>
              <a:rPr lang="ru-RU" dirty="0" smtClean="0"/>
              <a:t>В долине пар белеет тонкий,</a:t>
            </a:r>
            <a:br>
              <a:rPr lang="ru-RU" dirty="0" smtClean="0"/>
            </a:br>
            <a:r>
              <a:rPr lang="ru-RU" dirty="0" smtClean="0"/>
              <a:t>И песню раннюю запел</a:t>
            </a:r>
            <a:br>
              <a:rPr lang="ru-RU" dirty="0" smtClean="0"/>
            </a:br>
            <a:r>
              <a:rPr lang="ru-RU" dirty="0" smtClean="0"/>
              <a:t>В лазури жаворонок звонкий.</a:t>
            </a:r>
          </a:p>
          <a:p>
            <a:pPr fontAlgn="base">
              <a:buNone/>
            </a:pPr>
            <a:r>
              <a:rPr lang="ru-RU" dirty="0" smtClean="0"/>
              <a:t>Он голосисто с вышины</a:t>
            </a:r>
            <a:br>
              <a:rPr lang="ru-RU" dirty="0" smtClean="0"/>
            </a:br>
            <a:r>
              <a:rPr lang="ru-RU" dirty="0" smtClean="0"/>
              <a:t>Поет, на солнышке сверкая:</a:t>
            </a:r>
            <a:br>
              <a:rPr lang="ru-RU" dirty="0" smtClean="0"/>
            </a:br>
            <a:r>
              <a:rPr lang="ru-RU" dirty="0" smtClean="0"/>
              <a:t>Весна пришла к нам молодая,</a:t>
            </a:r>
            <a:br>
              <a:rPr lang="ru-RU" dirty="0" smtClean="0"/>
            </a:br>
            <a:r>
              <a:rPr lang="ru-RU" dirty="0" smtClean="0"/>
              <a:t>Я здесь пою приход весны.</a:t>
            </a:r>
          </a:p>
          <a:p>
            <a:pPr fontAlgn="base">
              <a:buNone/>
            </a:pPr>
            <a:r>
              <a:rPr lang="ru-RU" dirty="0" smtClean="0"/>
              <a:t>Здесь так легко мне, так радушно,</a:t>
            </a:r>
          </a:p>
          <a:p>
            <a:pPr fontAlgn="base">
              <a:buNone/>
            </a:pPr>
            <a:r>
              <a:rPr lang="ru-RU" dirty="0" smtClean="0"/>
              <a:t>Так беспредельно, так воздушно;</a:t>
            </a:r>
            <a:br>
              <a:rPr lang="ru-RU" dirty="0" smtClean="0"/>
            </a:br>
            <a:r>
              <a:rPr lang="ru-RU" dirty="0" smtClean="0"/>
              <a:t>Весь божий мир здесь вижу я.</a:t>
            </a:r>
            <a:br>
              <a:rPr lang="ru-RU" dirty="0" smtClean="0"/>
            </a:br>
            <a:r>
              <a:rPr lang="ru-RU" dirty="0" smtClean="0"/>
              <a:t>И славит бога песнь моя!</a:t>
            </a:r>
          </a:p>
          <a:p>
            <a:pPr fontAlgn="base">
              <a:buNone/>
            </a:pPr>
            <a:r>
              <a:rPr lang="ru-RU" dirty="0" smtClean="0"/>
              <a:t>(В.А.Жуковский.)</a:t>
            </a:r>
            <a:endParaRPr lang="ru-RU" dirty="0"/>
          </a:p>
        </p:txBody>
      </p:sp>
      <p:pic>
        <p:nvPicPr>
          <p:cNvPr id="5" name="Содержимое 4" descr="http://hotelvrostove.ru/images/pages_content/holyday/sobitiya/bird3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953402">
            <a:off x="485518" y="1658347"/>
            <a:ext cx="3210671" cy="432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Чайковский — Времена года. Март. Песня жаворонка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1472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2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221</TotalTime>
  <Words>313</Words>
  <Application>Microsoft Office PowerPoint</Application>
  <PresentationFormat>Экран (4:3)</PresentationFormat>
  <Paragraphs>57</Paragraphs>
  <Slides>13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Литейная</vt:lpstr>
      <vt:lpstr>Проект по музыке на тему   « Времена года»                 Петра Ильича Чайковского.</vt:lpstr>
      <vt:lpstr>Цель проекта: повышение знаний о творчестве П.И.Чайковского.  Актуальность проекта:  посвящается 16 международному конкурсу П.И.Чаковского.  </vt:lpstr>
      <vt:lpstr>Задачи проекта.</vt:lpstr>
      <vt:lpstr>План.</vt:lpstr>
      <vt:lpstr>П.И.Чайковский</vt:lpstr>
      <vt:lpstr>Времена года.</vt:lpstr>
      <vt:lpstr>Состав цикла</vt:lpstr>
      <vt:lpstr>Весна</vt:lpstr>
      <vt:lpstr>Март. Песнь жаворонка.</vt:lpstr>
      <vt:lpstr>Апрель. Подснежник.</vt:lpstr>
      <vt:lpstr>Май. Белые ночи.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музыке на тему  Времена года Петра Ильича Чайковского.</dc:title>
  <dc:creator>User</dc:creator>
  <cp:lastModifiedBy>User</cp:lastModifiedBy>
  <cp:revision>25</cp:revision>
  <dcterms:created xsi:type="dcterms:W3CDTF">2019-04-21T11:35:48Z</dcterms:created>
  <dcterms:modified xsi:type="dcterms:W3CDTF">2019-05-06T04:38:12Z</dcterms:modified>
</cp:coreProperties>
</file>