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81" r:id="rId10"/>
    <p:sldId id="263" r:id="rId11"/>
    <p:sldId id="265" r:id="rId12"/>
    <p:sldId id="264" r:id="rId13"/>
    <p:sldId id="266" r:id="rId14"/>
    <p:sldId id="282" r:id="rId15"/>
    <p:sldId id="267" r:id="rId16"/>
    <p:sldId id="268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78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2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33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36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65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96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57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36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53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59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E8D21-B29A-4FE1-81BA-90129FAC712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1260-33D6-4226-B0B9-9C30D84CA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99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/>
              <a:t>МОУ « Борская ООШ»</a:t>
            </a:r>
            <a:r>
              <a:rPr lang="ru-RU" sz="3100" b="1" i="1" dirty="0"/>
              <a:t/>
            </a:r>
            <a:br>
              <a:rPr lang="ru-RU" sz="3100" b="1" i="1" dirty="0"/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КТД</a:t>
            </a: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СОВМЕСТНЫЙ</a:t>
            </a:r>
            <a:r>
              <a:rPr lang="ru-RU" sz="2700" b="1" i="1" dirty="0">
                <a:solidFill>
                  <a:srgbClr val="FF0000"/>
                </a:solidFill>
              </a:rPr>
              <a:t>  </a:t>
            </a:r>
            <a:r>
              <a:rPr lang="ru-RU" sz="2700" b="1" i="1" dirty="0" smtClean="0">
                <a:solidFill>
                  <a:srgbClr val="FF0000"/>
                </a:solidFill>
              </a:rPr>
              <a:t>ДЕТСКИЙ, УЧИТЕЛЬСКИЙ И РОДИТЕЛЬСКИЙ</a:t>
            </a:r>
            <a:r>
              <a:rPr lang="ru-RU" sz="2700" b="1" i="1" dirty="0">
                <a:solidFill>
                  <a:srgbClr val="FF0000"/>
                </a:solidFill>
              </a:rPr>
              <a:t>  ПРОЕКТ  </a:t>
            </a:r>
            <a:r>
              <a:rPr lang="ru-RU" b="1" i="1" dirty="0" smtClean="0">
                <a:solidFill>
                  <a:srgbClr val="FF0000"/>
                </a:solidFill>
              </a:rPr>
              <a:t>«ЗДРАВСТВУЙ, НОВЫЙ ГОД»</a:t>
            </a:r>
            <a:r>
              <a:rPr lang="ru-RU" b="1" i="1" dirty="0">
                <a:solidFill>
                  <a:srgbClr val="FF0000"/>
                </a:solidFill>
              </a:rPr>
              <a:t>  </a:t>
            </a:r>
            <a:r>
              <a:rPr lang="ru-RU" sz="2700" b="1" i="1" dirty="0">
                <a:solidFill>
                  <a:srgbClr val="FF0000"/>
                </a:solidFill>
              </a:rPr>
              <a:t>В  НАЧАЛЬНОЙ  </a:t>
            </a:r>
            <a:r>
              <a:rPr lang="ru-RU" sz="2700" b="1" i="1" dirty="0" smtClean="0">
                <a:solidFill>
                  <a:srgbClr val="FF0000"/>
                </a:solidFill>
              </a:rPr>
              <a:t>ШКОЛЕ</a:t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>
                <a:solidFill>
                  <a:srgbClr val="FF0000"/>
                </a:solidFill>
              </a:rPr>
              <a:t/>
            </a:r>
            <a:br>
              <a:rPr lang="ru-RU" sz="2700" b="1" i="1" dirty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/>
              <a:t>АВТОРЫ: педагогический коллектив учителей начальной школы</a:t>
            </a:r>
            <a:br>
              <a:rPr lang="ru-RU" sz="1800" b="1" i="1" dirty="0" smtClean="0"/>
            </a:br>
            <a:r>
              <a:rPr lang="ru-RU" sz="1800" b="1" i="1" dirty="0" smtClean="0"/>
              <a:t>Протасова Марина Васильевна, Молчанова Марина Владимировна, Сметанина Людмила Владимировна, Филина Елена Васильевна.</a:t>
            </a:r>
            <a:r>
              <a:rPr lang="ru-RU" sz="2700" i="1" dirty="0"/>
              <a:t/>
            </a:r>
            <a:br>
              <a:rPr lang="ru-RU" sz="2700" i="1" dirty="0"/>
            </a:br>
            <a:endParaRPr lang="ru-RU" sz="2700" i="1" dirty="0"/>
          </a:p>
        </p:txBody>
      </p:sp>
    </p:spTree>
    <p:extLst>
      <p:ext uri="{BB962C8B-B14F-4D97-AF65-F5344CB8AC3E}">
        <p14:creationId xmlns:p14="http://schemas.microsoft.com/office/powerpoint/2010/main" xmlns="" val="6439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6858000"/>
            <a:ext cx="6192689" cy="17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арина\Desktop\0d753a7def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60" y="2752029"/>
            <a:ext cx="6029739" cy="39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3816424" cy="266712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589240"/>
            <a:ext cx="4320480" cy="72008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          А сейчас конкурс стихов.                        Удачи!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F:\фото н.г\WP_20151222_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256" y="0"/>
            <a:ext cx="469428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63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356285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7775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852936"/>
            <a:ext cx="4104456" cy="30243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2372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168351" cy="266429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168351" cy="197432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1026" name="Picture 2" descr="C:\Users\Марина\Desktop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3" y="0"/>
            <a:ext cx="54726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5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647"/>
            <a:ext cx="3672408" cy="260128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17" y="3572144"/>
            <a:ext cx="3600400" cy="27057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2050" name="Picture 2" descr="C:\Users\Марина\Desktop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639" y="278733"/>
            <a:ext cx="4509384" cy="61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90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елефон\Camera Roll\WP_20151225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2948372" cy="1944216"/>
          </a:xfrm>
          <a:prstGeom prst="rect">
            <a:avLst/>
          </a:prstGeom>
          <a:noFill/>
        </p:spPr>
      </p:pic>
      <p:pic>
        <p:nvPicPr>
          <p:cNvPr id="6147" name="Picture 3" descr="F:\телефон\Camera Roll\WP_20151225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102082" cy="2304256"/>
          </a:xfrm>
          <a:prstGeom prst="rect">
            <a:avLst/>
          </a:prstGeom>
          <a:noFill/>
        </p:spPr>
      </p:pic>
      <p:pic>
        <p:nvPicPr>
          <p:cNvPr id="6148" name="Picture 4" descr="F:\телефон\Camera Roll\WP_20151225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3717513" cy="2088232"/>
          </a:xfrm>
          <a:prstGeom prst="rect">
            <a:avLst/>
          </a:prstGeom>
          <a:noFill/>
        </p:spPr>
      </p:pic>
      <p:pic>
        <p:nvPicPr>
          <p:cNvPr id="6149" name="Picture 5" descr="F:\фото школа\фото новый год 2016\20151224_1337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4913223" cy="305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946775" cy="3517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1781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3"/>
            <a:ext cx="2880320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11  день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Конкурс ледяных украшений для ёлочки.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Зимние забавы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30" y="3451005"/>
            <a:ext cx="3456384" cy="28083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3074" name="Picture 2" descr="C:\Users\Марина\Desktop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507"/>
            <a:ext cx="4427984" cy="623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2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17382"/>
            <a:ext cx="4032448" cy="31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http://cs624727.vk.me/v624727625/111cf/yEzQN5R8T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0062"/>
            <a:ext cx="42244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cs624727.vk.me/v624727625/1120e/ZCOpDuluWG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http://cs624727.vk.me/v624727625/111ea/met_CcCoyh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622"/>
            <a:ext cx="4096269" cy="29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9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Марина\Desktop\фото новый год 2016\20151229_09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7324"/>
            <a:ext cx="3816424" cy="29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esktop\фото новый год 2016\20151229_09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515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рина\Desktop\фото новый год 2016\20151230_100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44049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Марина\Desktop\фото новый год 2016\20151216_082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824536" cy="34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100NIKON\DSCN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16424" cy="29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рина\Desktop\100NIKON\DSCN0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995907" cy="29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05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07" y="404664"/>
            <a:ext cx="8389441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84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0" descr="C:\Users\Марина\Desktop\100NIKON\DSCN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60440" cy="2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Марина\Desktop\100NIKON\DSCN0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41352" cy="295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Марина\Desktop\100NIKON\DSCN0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0962"/>
            <a:ext cx="3960440" cy="2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Марина\Desktop\100NIKON\DSCN0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024322" cy="30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3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968552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работы по проекту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472608" cy="3520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3075" name="Picture 3" descr="F:\фото школа\фото новый год 2016\20151215_092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3168352" cy="2088232"/>
          </a:xfrm>
          <a:prstGeom prst="rect">
            <a:avLst/>
          </a:prstGeom>
          <a:noFill/>
        </p:spPr>
      </p:pic>
      <p:pic>
        <p:nvPicPr>
          <p:cNvPr id="3076" name="Picture 4" descr="F:\телефон\Camera Roll\WP_20151225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230074" cy="231848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79512" y="1628799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968552" cy="32403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390" y="1196752"/>
            <a:ext cx="3489556" cy="55035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15036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novogodnij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3284"/>
            <a:ext cx="7488832" cy="59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84576" cy="370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10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novogodnij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910" y="1268760"/>
            <a:ext cx="6264696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3200"/>
            <a:ext cx="4464496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8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5"/>
            <a:ext cx="3240360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день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i="1" dirty="0" smtClean="0">
                <a:solidFill>
                  <a:srgbClr val="002060"/>
                </a:solidFill>
              </a:rPr>
              <a:t>Белые снежинки кружатся с утра.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 Выросли сугробы   посреди двора».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А вы умеете делать снежинки?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Тогда за работу!!!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Желаю удачи! 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049751" cy="324036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1026" name="Picture 2" descr="F:\фото н.г\WP_20151216_009 - копия.jpg"/>
          <p:cNvPicPr preferRelativeResize="0"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429000"/>
            <a:ext cx="3816424" cy="3024336"/>
          </a:xfrm>
          <a:prstGeom prst="rect">
            <a:avLst/>
          </a:prstGeom>
          <a:noFill/>
        </p:spPr>
      </p:pic>
      <p:pic>
        <p:nvPicPr>
          <p:cNvPr id="1027" name="Picture 3" descr="F:\фото н.г\WP_20151216_006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48680"/>
            <a:ext cx="4743033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3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168352" cy="24482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9970"/>
            <a:ext cx="3672409" cy="28606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pic>
        <p:nvPicPr>
          <p:cNvPr id="1026" name="Picture 2" descr="C:\Users\Марина\Desktop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38663"/>
            <a:ext cx="4693517" cy="5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Мы все любим праздник Рождество.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Давайте нарисуем 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«Рождественскую открытку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1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н.г\WP_20151216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739501" cy="4176464"/>
          </a:xfrm>
          <a:prstGeom prst="rect">
            <a:avLst/>
          </a:prstGeom>
          <a:noFill/>
        </p:spPr>
      </p:pic>
      <p:pic>
        <p:nvPicPr>
          <p:cNvPr id="4100" name="Picture 4" descr="F:\фото н.г\WP_20151216_00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923928" cy="2802805"/>
          </a:xfrm>
          <a:prstGeom prst="rect">
            <a:avLst/>
          </a:prstGeom>
          <a:noFill/>
        </p:spPr>
      </p:pic>
      <p:pic>
        <p:nvPicPr>
          <p:cNvPr id="4101" name="Picture 5" descr="F:\фото школа\фото новый год 2016\20151230_110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77680"/>
            <a:ext cx="4992555" cy="2880320"/>
          </a:xfrm>
          <a:prstGeom prst="rect">
            <a:avLst/>
          </a:prstGeom>
          <a:noFill/>
        </p:spPr>
      </p:pic>
      <p:pic>
        <p:nvPicPr>
          <p:cNvPr id="5122" name="Picture 2" descr="F:\телефон\Camera Roll\WP_20151125_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88640"/>
            <a:ext cx="2160240" cy="3638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56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МОУ « Борская ООШ»   КТД  СОВМЕСТНЫЙ  ДЕТСКИЙ, УЧИТЕЛЬСКИЙ И РОДИТЕЛЬСКИЙ  ПРОЕКТ  «ЗДРАВСТВУЙ, НОВЫЙ ГОД»  В  НАЧАЛЬНОЙ  ШКОЛЕ   АВТОРЫ: педагогический коллектив учителей начальной школы Протасова Марина Васильевна, Молчанова Марина Владимировна, Сметанина Людмила Владимировна, Филина Елена Васильевна. </vt:lpstr>
      <vt:lpstr>Слайд 2</vt:lpstr>
      <vt:lpstr>Описание работы по проекту</vt:lpstr>
      <vt:lpstr>Слайд 4</vt:lpstr>
      <vt:lpstr>Слайд 5</vt:lpstr>
      <vt:lpstr>Слайд 6</vt:lpstr>
      <vt:lpstr>Слайд 7</vt:lpstr>
      <vt:lpstr>                  Мы все любим праздник Рождество. Давайте нарисуем   «Рождественскую открытку»</vt:lpstr>
      <vt:lpstr>Слайд 9</vt:lpstr>
      <vt:lpstr>          А сейчас конкурс стихов.                        Удачи!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  ДЕТСКО-РОДИТЕЛЬСКИЙ  ПРОЕКТ  «ЗДРАВСТВУЙ, НОВЫЙ ГОД»  В  НАЧАЛЬНОЙ  ШКОЛЕ</dc:title>
  <dc:creator>Марина</dc:creator>
  <cp:lastModifiedBy>Comp</cp:lastModifiedBy>
  <cp:revision>50</cp:revision>
  <dcterms:created xsi:type="dcterms:W3CDTF">2016-01-25T16:56:40Z</dcterms:created>
  <dcterms:modified xsi:type="dcterms:W3CDTF">2017-12-19T08:18:58Z</dcterms:modified>
</cp:coreProperties>
</file>