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883" autoAdjust="0"/>
  </p:normalViewPr>
  <p:slideViewPr>
    <p:cSldViewPr>
      <p:cViewPr varScale="1">
        <p:scale>
          <a:sx n="78" d="100"/>
          <a:sy n="78" d="100"/>
        </p:scale>
        <p:origin x="-9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27" y="5085184"/>
            <a:ext cx="7117180" cy="86142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  </a:t>
            </a:r>
            <a:r>
              <a:rPr lang="ru-RU" dirty="0" err="1" smtClean="0"/>
              <a:t>Подготовила:Кустова</a:t>
            </a:r>
            <a:r>
              <a:rPr lang="ru-RU" dirty="0" smtClean="0"/>
              <a:t> Лина ученица 6 класса «МОУ Борская ООШ.»</a:t>
            </a:r>
          </a:p>
          <a:p>
            <a:r>
              <a:rPr lang="ru-RU" dirty="0" smtClean="0"/>
              <a:t>   </a:t>
            </a:r>
          </a:p>
          <a:p>
            <a:r>
              <a:rPr lang="ru-RU" dirty="0" err="1" smtClean="0"/>
              <a:t>Куратор:Орлова</a:t>
            </a:r>
            <a:r>
              <a:rPr lang="ru-RU" dirty="0" smtClean="0"/>
              <a:t> Галина Борисовна.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35283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22 222222222222 2 2</a:t>
            </a:r>
            <a:br>
              <a:rPr lang="ru-RU" dirty="0" smtClean="0"/>
            </a:br>
            <a:r>
              <a:rPr lang="ru-RU" dirty="0" smtClean="0"/>
              <a:t>2</a:t>
            </a:r>
            <a:br>
              <a:rPr lang="ru-RU" dirty="0" smtClean="0"/>
            </a:br>
            <a:r>
              <a:rPr lang="ru-RU" dirty="0" smtClean="0"/>
              <a:t>2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Проектная работа по циклу </a:t>
            </a:r>
            <a:br>
              <a:rPr lang="ru-RU" dirty="0" smtClean="0"/>
            </a:br>
            <a:r>
              <a:rPr lang="ru-RU" dirty="0" smtClean="0"/>
              <a:t>«Времена года»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П.И.Чайковского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556792"/>
            <a:ext cx="1989200" cy="281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1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484784"/>
            <a:ext cx="7680960" cy="47244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Чайковский хотел обогатить детский репертуар разнообразными по содержанию детскими пьесами.</a:t>
            </a:r>
            <a:endParaRPr lang="ru-RU" sz="4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ВЫВОД: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88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684584" y="548680"/>
            <a:ext cx="9145016" cy="5804520"/>
          </a:xfrm>
        </p:spPr>
        <p:txBody>
          <a:bodyPr>
            <a:normAutofit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              </a:t>
            </a:r>
            <a:r>
              <a:rPr lang="ru-RU" sz="4000" dirty="0" smtClean="0"/>
              <a:t>Спасибо за внимание</a:t>
            </a:r>
            <a:endParaRPr lang="ru-RU" sz="4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6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2426" y="980728"/>
            <a:ext cx="7680960" cy="5206712"/>
          </a:xfrm>
        </p:spPr>
        <p:txBody>
          <a:bodyPr/>
          <a:lstStyle/>
          <a:p>
            <a:r>
              <a:rPr lang="ru-RU" dirty="0"/>
              <a:t>А</a:t>
            </a:r>
            <a:r>
              <a:rPr lang="ru-RU" dirty="0" smtClean="0"/>
              <a:t>ктуальность проекта: </a:t>
            </a:r>
            <a:r>
              <a:rPr lang="ru-RU" dirty="0" err="1" smtClean="0"/>
              <a:t>посвещается</a:t>
            </a:r>
            <a:r>
              <a:rPr lang="ru-RU" dirty="0" smtClean="0"/>
              <a:t> </a:t>
            </a:r>
            <a:r>
              <a:rPr lang="en-US" dirty="0" smtClean="0"/>
              <a:t>XVI</a:t>
            </a:r>
            <a:r>
              <a:rPr lang="ru-RU" dirty="0" smtClean="0"/>
              <a:t> международному конкурсу Петра Ильича Чайковского.</a:t>
            </a:r>
          </a:p>
          <a:p>
            <a:r>
              <a:rPr lang="ru-RU" dirty="0" smtClean="0"/>
              <a:t>Постановочная проблема: почему музыка композитора нравится детям?</a:t>
            </a:r>
            <a:endParaRPr lang="ru-RU" dirty="0"/>
          </a:p>
          <a:p>
            <a:r>
              <a:rPr lang="ru-RU" dirty="0" smtClean="0"/>
              <a:t>Цель проекта: узнать больше о великом композиторе и прослушать его пьесу «Времена года.»</a:t>
            </a:r>
          </a:p>
          <a:p>
            <a:r>
              <a:rPr lang="ru-RU" dirty="0" smtClean="0"/>
              <a:t>Задачи: Обогатить представление о творчестве </a:t>
            </a:r>
            <a:r>
              <a:rPr lang="ru-RU" dirty="0" err="1" smtClean="0"/>
              <a:t>П.И.Чайковского</a:t>
            </a:r>
            <a:r>
              <a:rPr lang="ru-RU" dirty="0" smtClean="0"/>
              <a:t>.</a:t>
            </a:r>
          </a:p>
          <a:p>
            <a:r>
              <a:rPr lang="ru-RU" dirty="0"/>
              <a:t> </a:t>
            </a:r>
            <a:r>
              <a:rPr lang="ru-RU" dirty="0" smtClean="0"/>
              <a:t>            :  Воспитать чувство гордости.</a:t>
            </a:r>
          </a:p>
          <a:p>
            <a:r>
              <a:rPr lang="ru-RU" dirty="0" smtClean="0"/>
              <a:t> Результаты: развивать музыкальные вкусы на основе литературы, музыки, живописи.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73216"/>
            <a:ext cx="7680960" cy="10668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641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-315416"/>
            <a:ext cx="8136904" cy="7632848"/>
          </a:xfrm>
        </p:spPr>
        <p:txBody>
          <a:bodyPr>
            <a:normAutofit/>
          </a:bodyPr>
          <a:lstStyle/>
          <a:p>
            <a:r>
              <a:rPr lang="ru-RU" dirty="0" smtClean="0"/>
              <a:t>    </a:t>
            </a:r>
          </a:p>
          <a:p>
            <a:r>
              <a:rPr lang="ru-RU" dirty="0" smtClean="0"/>
              <a:t>     </a:t>
            </a:r>
          </a:p>
          <a:p>
            <a:r>
              <a:rPr lang="ru-RU" dirty="0" smtClean="0"/>
              <a:t>                                               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   </a:t>
            </a:r>
          </a:p>
          <a:p>
            <a:r>
              <a:rPr lang="ru-RU" dirty="0" smtClean="0"/>
              <a:t>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97152"/>
            <a:ext cx="7680960" cy="1066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7680960" cy="4724400"/>
          </a:xfrm>
        </p:spPr>
        <p:txBody>
          <a:bodyPr/>
          <a:lstStyle/>
          <a:p>
            <a:r>
              <a:rPr lang="ru-RU" dirty="0" smtClean="0"/>
              <a:t>                                              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7680960" cy="1066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9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7680960" cy="5328592"/>
          </a:xfrm>
        </p:spPr>
        <p:txBody>
          <a:bodyPr/>
          <a:lstStyle/>
          <a:p>
            <a:r>
              <a:rPr lang="ru-RU" dirty="0" smtClean="0"/>
              <a:t>                                                   НАЗВАНИЕ ЦИКЛОВ:</a:t>
            </a:r>
            <a:br>
              <a:rPr lang="ru-RU" dirty="0" smtClean="0"/>
            </a:br>
            <a:r>
              <a:rPr lang="ru-RU" dirty="0" smtClean="0"/>
              <a:t>1.Январь «У камелька.»</a:t>
            </a:r>
            <a:br>
              <a:rPr lang="ru-RU" dirty="0" smtClean="0"/>
            </a:br>
            <a:r>
              <a:rPr lang="ru-RU" dirty="0" smtClean="0"/>
              <a:t>2.Февраль «Масленица.»</a:t>
            </a:r>
            <a:br>
              <a:rPr lang="ru-RU" dirty="0" smtClean="0"/>
            </a:br>
            <a:r>
              <a:rPr lang="ru-RU" dirty="0" smtClean="0"/>
              <a:t>3.Март «Песня жаворонка.»</a:t>
            </a:r>
            <a:br>
              <a:rPr lang="ru-RU" dirty="0" smtClean="0"/>
            </a:br>
            <a:r>
              <a:rPr lang="ru-RU" dirty="0" smtClean="0"/>
              <a:t>4.Апрель «Подснежник.»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5.Май «Белые ночи.»</a:t>
            </a:r>
            <a:br>
              <a:rPr lang="ru-RU" dirty="0" smtClean="0"/>
            </a:br>
            <a:r>
              <a:rPr lang="ru-RU" dirty="0" smtClean="0"/>
              <a:t>6.Июнь «Баркарола.»</a:t>
            </a:r>
            <a:br>
              <a:rPr lang="ru-RU" dirty="0" smtClean="0"/>
            </a:br>
            <a:r>
              <a:rPr lang="ru-RU" dirty="0" smtClean="0"/>
              <a:t>7.Июль «Песня косаря.»</a:t>
            </a:r>
            <a:br>
              <a:rPr lang="ru-RU" dirty="0" smtClean="0"/>
            </a:br>
            <a:r>
              <a:rPr lang="ru-RU" dirty="0" smtClean="0"/>
              <a:t>8.Август «Жатва.»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9.Сентябрь «Охота.»</a:t>
            </a:r>
            <a:br>
              <a:rPr lang="ru-RU" dirty="0" smtClean="0"/>
            </a:br>
            <a:r>
              <a:rPr lang="ru-RU" dirty="0" smtClean="0"/>
              <a:t>10.Октябрь «Осенняя песня.»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11.Ноябрь «На тройке.»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12.Декабрь «</a:t>
            </a:r>
            <a:r>
              <a:rPr lang="ru-RU" dirty="0"/>
              <a:t>С</a:t>
            </a:r>
            <a:r>
              <a:rPr lang="ru-RU" dirty="0" smtClean="0"/>
              <a:t>вятки.»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941168"/>
            <a:ext cx="7680960" cy="10668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5084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778253" cy="50836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Весна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3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00808"/>
            <a:ext cx="3032187" cy="384945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Март «Песнь жаворонка.»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20072" y="587727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Соврасов</a:t>
            </a:r>
            <a:r>
              <a:rPr lang="ru-RU" dirty="0" smtClean="0"/>
              <a:t> Алексей Кондратьевич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3744416" cy="40417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587727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Василий Андреевич Жуковский</a:t>
            </a:r>
            <a:endParaRPr lang="ru-RU" dirty="0"/>
          </a:p>
        </p:txBody>
      </p:sp>
      <p:pic>
        <p:nvPicPr>
          <p:cNvPr id="11" name="Чайковский — Времена года. Март. Песня жаворонка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9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072883" cy="41044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Апрель «Подснежник.»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558924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Орлов Илья Сергеевич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8" y="1268760"/>
            <a:ext cx="3847976" cy="4392488"/>
          </a:xfrm>
          <a:prstGeom prst="rect">
            <a:avLst/>
          </a:prstGeom>
        </p:spPr>
      </p:pic>
      <p:pic>
        <p:nvPicPr>
          <p:cNvPr id="7" name="muzlome_Mikhail_Pletnjov_Pjotr_Ilich_CHajjkovskijj_-_Aprel_Podsnezhnik_iz_fortepiannogo_cikla_Vremena_goda_4807963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398" y="5697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810000" cy="33123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 Май «Белые ночи.»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20072" y="5157192"/>
            <a:ext cx="350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Лагорио</a:t>
            </a:r>
            <a:r>
              <a:rPr lang="ru-RU" dirty="0" smtClean="0"/>
              <a:t> Лев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1" y="1278052"/>
            <a:ext cx="4788024" cy="4455204"/>
          </a:xfrm>
          <a:prstGeom prst="rect">
            <a:avLst/>
          </a:prstGeom>
        </p:spPr>
      </p:pic>
      <p:pic>
        <p:nvPicPr>
          <p:cNvPr id="7" name="muzlome_Mikhail_Pletnjov_Pjotr_Ilich_CHajjkovskijj_-_Majj_Belye_nochi_iz_fortepiannogo_cikla_Vremena_goda_480796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4288" y="5428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7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185</TotalTime>
  <Words>139</Words>
  <Application>Microsoft Office PowerPoint</Application>
  <PresentationFormat>Экран (4:3)</PresentationFormat>
  <Paragraphs>45</Paragraphs>
  <Slides>11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Mylar</vt:lpstr>
      <vt:lpstr>22 222222222222 2 2 2 2            Проектная работа по циклу  «Времена года»   П.И.Чайковского.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Весна</vt:lpstr>
      <vt:lpstr>           Март «Песнь жаворонка.»</vt:lpstr>
      <vt:lpstr>             Апрель «Подснежник.»</vt:lpstr>
      <vt:lpstr>                Май «Белые ночи.»</vt:lpstr>
      <vt:lpstr>                       ВЫВОД: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 222222222222 2 2 2 2           проектная работа по пьесе времена года п.и.чайковского.</dc:title>
  <dc:creator>Катя</dc:creator>
  <cp:lastModifiedBy>Наталья</cp:lastModifiedBy>
  <cp:revision>17</cp:revision>
  <dcterms:created xsi:type="dcterms:W3CDTF">2019-04-23T13:03:53Z</dcterms:created>
  <dcterms:modified xsi:type="dcterms:W3CDTF">2019-05-07T11:43:04Z</dcterms:modified>
</cp:coreProperties>
</file>