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58" r:id="rId5"/>
    <p:sldId id="259" r:id="rId6"/>
    <p:sldId id="260" r:id="rId7"/>
    <p:sldId id="261" r:id="rId8"/>
    <p:sldId id="262" r:id="rId9"/>
    <p:sldId id="281" r:id="rId10"/>
    <p:sldId id="263" r:id="rId11"/>
    <p:sldId id="265" r:id="rId12"/>
    <p:sldId id="264" r:id="rId13"/>
    <p:sldId id="266" r:id="rId14"/>
    <p:sldId id="282" r:id="rId15"/>
    <p:sldId id="267" r:id="rId16"/>
    <p:sldId id="268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8D21-B29A-4FE1-81BA-90129FAC7123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1260-33D6-4226-B0B9-9C30D84CAA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2785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8D21-B29A-4FE1-81BA-90129FAC7123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1260-33D6-4226-B0B9-9C30D84CAA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633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8D21-B29A-4FE1-81BA-90129FAC7123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1260-33D6-4226-B0B9-9C30D84CAA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1369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8D21-B29A-4FE1-81BA-90129FAC7123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1260-33D6-4226-B0B9-9C30D84CAA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5652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8D21-B29A-4FE1-81BA-90129FAC7123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1260-33D6-4226-B0B9-9C30D84CAA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5968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8D21-B29A-4FE1-81BA-90129FAC7123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1260-33D6-4226-B0B9-9C30D84CAA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9575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8D21-B29A-4FE1-81BA-90129FAC7123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1260-33D6-4226-B0B9-9C30D84CAA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0365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8D21-B29A-4FE1-81BA-90129FAC7123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1260-33D6-4226-B0B9-9C30D84CAA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6539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8D21-B29A-4FE1-81BA-90129FAC7123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1260-33D6-4226-B0B9-9C30D84CAA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6597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8D21-B29A-4FE1-81BA-90129FAC7123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1260-33D6-4226-B0B9-9C30D84CAA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7286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8D21-B29A-4FE1-81BA-90129FAC7123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1260-33D6-4226-B0B9-9C30D84CAA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7448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E8D21-B29A-4FE1-81BA-90129FAC7123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F1260-33D6-4226-B0B9-9C30D84CAA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9923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3100" b="1" i="1" dirty="0" smtClean="0"/>
              <a:t>МОУ « Борская ООШ»</a:t>
            </a:r>
            <a:r>
              <a:rPr lang="ru-RU" sz="3100" b="1" i="1" dirty="0"/>
              <a:t/>
            </a:r>
            <a:br>
              <a:rPr lang="ru-RU" sz="3100" b="1" i="1" dirty="0"/>
            </a:br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КТД</a:t>
            </a:r>
            <a:r>
              <a:rPr lang="ru-RU" sz="2000" b="1" i="1" dirty="0">
                <a:solidFill>
                  <a:srgbClr val="FF0000"/>
                </a:solidFill>
              </a:rPr>
              <a:t/>
            </a:r>
            <a:br>
              <a:rPr lang="ru-RU" sz="2000" b="1" i="1" dirty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700" b="1" i="1" dirty="0" smtClean="0">
                <a:solidFill>
                  <a:srgbClr val="FF0000"/>
                </a:solidFill>
              </a:rPr>
              <a:t>СОВМЕСТНЫЙ</a:t>
            </a:r>
            <a:r>
              <a:rPr lang="ru-RU" sz="2700" b="1" i="1" dirty="0">
                <a:solidFill>
                  <a:srgbClr val="FF0000"/>
                </a:solidFill>
              </a:rPr>
              <a:t>  </a:t>
            </a:r>
            <a:r>
              <a:rPr lang="ru-RU" sz="2700" b="1" i="1" dirty="0" smtClean="0">
                <a:solidFill>
                  <a:srgbClr val="FF0000"/>
                </a:solidFill>
              </a:rPr>
              <a:t>ДЕТСКИЙ, УЧИТЕЛЬСКИЙ И РОДИТЕЛЬСКИЙ</a:t>
            </a:r>
            <a:r>
              <a:rPr lang="ru-RU" sz="2700" b="1" i="1" dirty="0">
                <a:solidFill>
                  <a:srgbClr val="FF0000"/>
                </a:solidFill>
              </a:rPr>
              <a:t>  ПРОЕКТ  </a:t>
            </a:r>
            <a:r>
              <a:rPr lang="ru-RU" b="1" i="1" dirty="0" smtClean="0">
                <a:solidFill>
                  <a:srgbClr val="FF0000"/>
                </a:solidFill>
              </a:rPr>
              <a:t>«ЗДРАВСТВУЙ, НОВЫЙ ГОД»</a:t>
            </a:r>
            <a:r>
              <a:rPr lang="ru-RU" b="1" i="1" dirty="0">
                <a:solidFill>
                  <a:srgbClr val="FF0000"/>
                </a:solidFill>
              </a:rPr>
              <a:t>  </a:t>
            </a:r>
            <a:r>
              <a:rPr lang="ru-RU" sz="2700" b="1" i="1" dirty="0">
                <a:solidFill>
                  <a:srgbClr val="FF0000"/>
                </a:solidFill>
              </a:rPr>
              <a:t>В  НАЧАЛЬНОЙ  </a:t>
            </a:r>
            <a:r>
              <a:rPr lang="ru-RU" sz="2700" b="1" i="1" dirty="0" smtClean="0">
                <a:solidFill>
                  <a:srgbClr val="FF0000"/>
                </a:solidFill>
              </a:rPr>
              <a:t>ШКОЛЕ</a:t>
            </a:r>
            <a:br>
              <a:rPr lang="ru-RU" sz="2700" b="1" i="1" dirty="0" smtClean="0">
                <a:solidFill>
                  <a:srgbClr val="FF0000"/>
                </a:solidFill>
              </a:rPr>
            </a:br>
            <a:r>
              <a:rPr lang="ru-RU" sz="2700" b="1" i="1" dirty="0">
                <a:solidFill>
                  <a:srgbClr val="FF0000"/>
                </a:solidFill>
              </a:rPr>
              <a:t/>
            </a:r>
            <a:br>
              <a:rPr lang="ru-RU" sz="2700" b="1" i="1" dirty="0">
                <a:solidFill>
                  <a:srgbClr val="FF0000"/>
                </a:solidFill>
              </a:rPr>
            </a:br>
            <a:r>
              <a:rPr lang="ru-RU" sz="2700" b="1" i="1" dirty="0" smtClean="0">
                <a:solidFill>
                  <a:srgbClr val="FF0000"/>
                </a:solidFill>
              </a:rPr>
              <a:t/>
            </a:r>
            <a:br>
              <a:rPr lang="ru-RU" sz="2700" b="1" i="1" dirty="0" smtClean="0">
                <a:solidFill>
                  <a:srgbClr val="FF0000"/>
                </a:solidFill>
              </a:rPr>
            </a:br>
            <a:r>
              <a:rPr lang="ru-RU" sz="1800" b="1" i="1" dirty="0" smtClean="0"/>
              <a:t>АВТОРЫ: педагогический коллектив учителей начальной школы</a:t>
            </a:r>
            <a:br>
              <a:rPr lang="ru-RU" sz="1800" b="1" i="1" dirty="0" smtClean="0"/>
            </a:br>
            <a:r>
              <a:rPr lang="ru-RU" sz="1800" b="1" i="1" dirty="0" smtClean="0"/>
              <a:t>Протасова Марина Васильевна, Молчанова Марина Владимировна, Сметанина Людмила Владимировна, Филина Елена Васильевна.</a:t>
            </a:r>
            <a:r>
              <a:rPr lang="ru-RU" sz="2700" i="1" dirty="0"/>
              <a:t/>
            </a:r>
            <a:br>
              <a:rPr lang="ru-RU" sz="2700" i="1" dirty="0"/>
            </a:br>
            <a:endParaRPr lang="ru-RU" sz="2700" i="1" dirty="0"/>
          </a:p>
        </p:txBody>
      </p:sp>
    </p:spTree>
    <p:extLst>
      <p:ext uri="{BB962C8B-B14F-4D97-AF65-F5344CB8AC3E}">
        <p14:creationId xmlns:p14="http://schemas.microsoft.com/office/powerpoint/2010/main" xmlns="" val="64394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2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lum bright="-40000"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007" y="404664"/>
            <a:ext cx="8389441" cy="66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4841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47664" y="274638"/>
            <a:ext cx="4968552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Описание работы по проекту</a:t>
            </a:r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5472608" cy="3520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/>
        </p:spPr>
      </p:pic>
      <p:pic>
        <p:nvPicPr>
          <p:cNvPr id="3075" name="Picture 3" descr="F:\фото школа\фото новый год 2016\20151215_0924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268760"/>
            <a:ext cx="3168352" cy="2088232"/>
          </a:xfrm>
          <a:prstGeom prst="rect">
            <a:avLst/>
          </a:prstGeom>
          <a:noFill/>
        </p:spPr>
      </p:pic>
      <p:pic>
        <p:nvPicPr>
          <p:cNvPr id="3076" name="Picture 4" descr="F:\телефон\Camera Roll\WP_20151225_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293096"/>
            <a:ext cx="3230074" cy="2318480"/>
          </a:xfrm>
          <a:prstGeom prst="rect">
            <a:avLst/>
          </a:prstGeom>
          <a:noFill/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179512" y="1628799"/>
            <a:ext cx="288032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4968552" cy="324036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3390" y="1196752"/>
            <a:ext cx="3489556" cy="55035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xmlns="" val="150360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Марина\Desktop\novogodnij_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913284"/>
            <a:ext cx="7488832" cy="594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lum bright="-40000" contrast="-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924944"/>
            <a:ext cx="5184576" cy="3702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10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арина\Desktop\novogodnij_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4910" y="1268760"/>
            <a:ext cx="6264696" cy="491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823200"/>
            <a:ext cx="4464496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3818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404665"/>
            <a:ext cx="3240360" cy="286232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1 день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«</a:t>
            </a:r>
            <a:r>
              <a:rPr lang="ru-RU" b="1" i="1" dirty="0" smtClean="0">
                <a:solidFill>
                  <a:srgbClr val="002060"/>
                </a:solidFill>
              </a:rPr>
              <a:t>Белые снежинки кружатся с утра.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  Выросли сугробы   посреди двора».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             А вы умеете делать снежинки?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                 Тогда за работу!!!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                  Желаю удачи! 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429000"/>
            <a:ext cx="3049751" cy="324036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</p:pic>
      <p:pic>
        <p:nvPicPr>
          <p:cNvPr id="1026" name="Picture 2" descr="F:\фото н.г\WP_20151216_009 - копия.jpg"/>
          <p:cNvPicPr preferRelativeResize="0">
            <a:picLocks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3429000"/>
            <a:ext cx="3816424" cy="3024336"/>
          </a:xfrm>
          <a:prstGeom prst="rect">
            <a:avLst/>
          </a:prstGeom>
          <a:noFill/>
        </p:spPr>
      </p:pic>
      <p:pic>
        <p:nvPicPr>
          <p:cNvPr id="1027" name="Picture 3" descr="F:\фото н.г\WP_20151216_006 - коп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548680"/>
            <a:ext cx="4743033" cy="266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338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3168352" cy="2448272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69970"/>
            <a:ext cx="3672409" cy="286067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</p:pic>
      <p:pic>
        <p:nvPicPr>
          <p:cNvPr id="1026" name="Picture 2" descr="C:\Users\Марина\Desktop\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938663"/>
            <a:ext cx="4693517" cy="542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274638"/>
            <a:ext cx="4680520" cy="114300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Мы все любим праздник Рождество.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Давайте нарисуем 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«Рождественскую открытку</a:t>
            </a:r>
            <a:r>
              <a:rPr lang="ru-RU" sz="2000" dirty="0" smtClean="0">
                <a:solidFill>
                  <a:srgbClr val="002060"/>
                </a:solidFill>
              </a:rPr>
              <a:t>»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318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фото н.г\WP_20151216_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2739501" cy="4176464"/>
          </a:xfrm>
          <a:prstGeom prst="rect">
            <a:avLst/>
          </a:prstGeom>
          <a:noFill/>
        </p:spPr>
      </p:pic>
      <p:pic>
        <p:nvPicPr>
          <p:cNvPr id="4100" name="Picture 4" descr="F:\фото н.г\WP_20151216_004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04664"/>
            <a:ext cx="3923928" cy="2802805"/>
          </a:xfrm>
          <a:prstGeom prst="rect">
            <a:avLst/>
          </a:prstGeom>
          <a:noFill/>
        </p:spPr>
      </p:pic>
      <p:pic>
        <p:nvPicPr>
          <p:cNvPr id="4101" name="Picture 5" descr="F:\фото школа\фото новый год 2016\20151230_1108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3977680"/>
            <a:ext cx="4992555" cy="2880320"/>
          </a:xfrm>
          <a:prstGeom prst="rect">
            <a:avLst/>
          </a:prstGeom>
          <a:noFill/>
        </p:spPr>
      </p:pic>
      <p:pic>
        <p:nvPicPr>
          <p:cNvPr id="5122" name="Picture 2" descr="F:\телефон\Camera Roll\WP_20151125_0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188640"/>
            <a:ext cx="2160240" cy="3638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5" y="6858000"/>
            <a:ext cx="6192689" cy="17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Марина\Desktop\0d753a7def2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860" y="2752029"/>
            <a:ext cx="6029739" cy="391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52936"/>
            <a:ext cx="3816424" cy="266712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5589240"/>
            <a:ext cx="4320480" cy="720080"/>
          </a:xfrm>
        </p:spPr>
        <p:txBody>
          <a:bodyPr>
            <a:normAutofit/>
          </a:bodyPr>
          <a:lstStyle/>
          <a:p>
            <a:r>
              <a:rPr lang="ru-RU" sz="2000" i="1" dirty="0" smtClean="0">
                <a:solidFill>
                  <a:srgbClr val="FF0000"/>
                </a:solidFill>
              </a:rPr>
              <a:t>          А сейчас конкурс стихов.                        Удачи!</a:t>
            </a:r>
            <a:endParaRPr lang="ru-RU" sz="2000" i="1" dirty="0">
              <a:solidFill>
                <a:srgbClr val="FF0000"/>
              </a:solidFill>
            </a:endParaRPr>
          </a:p>
        </p:txBody>
      </p:sp>
      <p:pic>
        <p:nvPicPr>
          <p:cNvPr id="3" name="Picture 2" descr="F:\фото н.г\WP_20151222_0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03256" y="0"/>
            <a:ext cx="4694282" cy="2636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0630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Марина\Desktop\3562856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377758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2852936"/>
            <a:ext cx="4104456" cy="30243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xmlns="" val="123724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3168351" cy="266429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61048"/>
            <a:ext cx="3168351" cy="197432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</p:pic>
      <p:pic>
        <p:nvPicPr>
          <p:cNvPr id="1026" name="Picture 2" descr="C:\Users\Марина\Desktop\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3" y="0"/>
            <a:ext cx="54726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350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1647"/>
            <a:ext cx="3672408" cy="260128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517" y="3572144"/>
            <a:ext cx="3600400" cy="2705756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</p:pic>
      <p:pic>
        <p:nvPicPr>
          <p:cNvPr id="2050" name="Picture 2" descr="C:\Users\Марина\Desktop\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1639" y="278733"/>
            <a:ext cx="4509384" cy="615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5907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телефон\Camera Roll\WP_20151225_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429000"/>
            <a:ext cx="2948372" cy="1944216"/>
          </a:xfrm>
          <a:prstGeom prst="rect">
            <a:avLst/>
          </a:prstGeom>
          <a:noFill/>
        </p:spPr>
      </p:pic>
      <p:pic>
        <p:nvPicPr>
          <p:cNvPr id="6147" name="Picture 3" descr="F:\телефон\Camera Roll\WP_20151225_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4102082" cy="2304256"/>
          </a:xfrm>
          <a:prstGeom prst="rect">
            <a:avLst/>
          </a:prstGeom>
          <a:noFill/>
        </p:spPr>
      </p:pic>
      <p:pic>
        <p:nvPicPr>
          <p:cNvPr id="6148" name="Picture 4" descr="F:\телефон\Camera Roll\WP_20151225_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548680"/>
            <a:ext cx="3717513" cy="2088232"/>
          </a:xfrm>
          <a:prstGeom prst="rect">
            <a:avLst/>
          </a:prstGeom>
          <a:noFill/>
        </p:spPr>
      </p:pic>
      <p:pic>
        <p:nvPicPr>
          <p:cNvPr id="6149" name="Picture 5" descr="F:\фото школа\фото новый год 2016\20151224_1337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3284984"/>
            <a:ext cx="4913223" cy="3051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140968"/>
            <a:ext cx="5946775" cy="35179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xmlns="" val="117810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836713"/>
            <a:ext cx="2880320" cy="132343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11  день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   Конкурс ледяных украшений для ёлочки.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    Зимние забавы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230" y="3451005"/>
            <a:ext cx="3456384" cy="2808312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</p:pic>
      <p:pic>
        <p:nvPicPr>
          <p:cNvPr id="3074" name="Picture 2" descr="C:\Users\Марина\Desktop\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5507"/>
            <a:ext cx="4427984" cy="623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4022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17382"/>
            <a:ext cx="4032448" cy="316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 descr="http://cs624727.vk.me/v624727625/111cf/yEzQN5R8TB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10062"/>
            <a:ext cx="422446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53" name="Picture 13" descr="http://cs624727.vk.me/v624727625/1120e/ZCOpDuluWG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8640"/>
            <a:ext cx="403244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55" name="Picture 15" descr="http://cs624727.vk.me/v624727625/111ea/met_CcCoyh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5622"/>
            <a:ext cx="4096269" cy="297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795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3" name="Picture 5" descr="C:\Users\Марина\Desktop\фото новый год 2016\20151229_0923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07324"/>
            <a:ext cx="3816424" cy="294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Марина\Desktop\фото новый год 2016\20151229_0923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35150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Марина\Desktop\фото новый год 2016\20151230_1009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4664"/>
            <a:ext cx="4440493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93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Марина\Desktop\фото новый год 2016\20151216_0827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0"/>
            <a:ext cx="4824536" cy="349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Марина\Desktop\100NIKON\DSCN0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45024"/>
            <a:ext cx="3816424" cy="291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Марина\Desktop\100NIKON\DSCN01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45024"/>
            <a:ext cx="3995907" cy="299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705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10" descr="C:\Users\Марина\Desktop\100NIKON\DSCN01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3960440" cy="297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9" descr="C:\Users\Марина\Desktop\100NIKON\DSCN01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0648"/>
            <a:ext cx="3941352" cy="295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C:\Users\Марина\Desktop\100NIKON\DSCN01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70962"/>
            <a:ext cx="3960440" cy="297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Марина\Desktop\100NIKON\DSCN01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29000"/>
            <a:ext cx="4024322" cy="301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3232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56</Words>
  <Application>Microsoft Office PowerPoint</Application>
  <PresentationFormat>Экран (4:3)</PresentationFormat>
  <Paragraphs>14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                  МОУ « Борская ООШ»   КТД  СОВМЕСТНЫЙ  ДЕТСКИЙ, УЧИТЕЛЬСКИЙ И РОДИТЕЛЬСКИЙ  ПРОЕКТ  «ЗДРАВСТВУЙ, НОВЫЙ ГОД»  В  НАЧАЛЬНОЙ  ШКОЛЕ   АВТОРЫ: педагогический коллектив учителей начальной школы Протасова Марина Васильевна, Молчанова Марина Владимировна, Сметанина Людмила Владимировна, Филина Елена Васильевна. </vt:lpstr>
      <vt:lpstr>Слайд 2</vt:lpstr>
      <vt:lpstr>Описание работы по проекту</vt:lpstr>
      <vt:lpstr>Слайд 4</vt:lpstr>
      <vt:lpstr>Слайд 5</vt:lpstr>
      <vt:lpstr>Слайд 6</vt:lpstr>
      <vt:lpstr>Слайд 7</vt:lpstr>
      <vt:lpstr>                  Мы все любим праздник Рождество. Давайте нарисуем   «Рождественскую открытку»</vt:lpstr>
      <vt:lpstr>Слайд 9</vt:lpstr>
      <vt:lpstr>          А сейчас конкурс стихов.                        Удачи!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СОВМЕСТНЫЙ  ДЕТСКО-РОДИТЕЛЬСКИЙ  ПРОЕКТ  «ЗДРАВСТВУЙ, НОВЫЙ ГОД»  В  НАЧАЛЬНОЙ  ШКОЛЕ</dc:title>
  <dc:creator>Марина</dc:creator>
  <cp:lastModifiedBy>Comp</cp:lastModifiedBy>
  <cp:revision>50</cp:revision>
  <dcterms:created xsi:type="dcterms:W3CDTF">2016-01-25T16:56:40Z</dcterms:created>
  <dcterms:modified xsi:type="dcterms:W3CDTF">2017-12-19T08:18:58Z</dcterms:modified>
</cp:coreProperties>
</file>